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3" r:id="rId7"/>
    <p:sldId id="274"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5" autoAdjust="0"/>
    <p:restoredTop sz="94660"/>
  </p:normalViewPr>
  <p:slideViewPr>
    <p:cSldViewPr snapToGrid="0">
      <p:cViewPr varScale="1">
        <p:scale>
          <a:sx n="124" d="100"/>
          <a:sy n="124" d="100"/>
        </p:scale>
        <p:origin x="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815608"/>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endParaRPr lang="de-DE" dirty="0" smtClean="0"/>
          </a:p>
          <a:p>
            <a:pPr algn="r"/>
            <a:r>
              <a:rPr lang="de-DE" dirty="0" smtClean="0"/>
              <a:t>für Kinder</a:t>
            </a:r>
          </a:p>
          <a:p>
            <a:pPr algn="r"/>
            <a:r>
              <a:rPr lang="de-DE" sz="1100" dirty="0" smtClean="0"/>
              <a:t>von Stefan Höhn</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endParaRPr lang="de-DE" sz="3600" b="1" kern="1200" baseline="0" dirty="0" smtClean="0">
              <a:latin typeface="Arial" charset="0"/>
              <a:ea typeface="Arial" charset="0"/>
              <a:cs typeface="Arial" charset="0"/>
            </a:endParaRP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a:t>
            </a:r>
            <a:r>
              <a:rPr lang="de-DE" dirty="0" err="1" smtClean="0">
                <a:solidFill>
                  <a:schemeClr val="bg1"/>
                </a:solidFill>
              </a:rPr>
              <a:t>Werkzeugkastenç</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endParaRPr lang="de-DE" b="1" dirty="0">
              <a:solidFill>
                <a:schemeClr val="tx1"/>
              </a:solidFill>
            </a:endParaRP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2" name="Text Placeholder 19"/>
          <p:cNvSpPr txBox="1">
            <a:spLocks/>
          </p:cNvSpPr>
          <p:nvPr/>
        </p:nvSpPr>
        <p:spPr>
          <a:xfrm>
            <a:off x="404664" y="77403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3" name="Text Placeholder 19"/>
          <p:cNvSpPr txBox="1">
            <a:spLocks/>
          </p:cNvSpPr>
          <p:nvPr/>
        </p:nvSpPr>
        <p:spPr>
          <a:xfrm>
            <a:off x="557064" y="78927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4" name="Text Placeholder 19"/>
          <p:cNvSpPr txBox="1">
            <a:spLocks/>
          </p:cNvSpPr>
          <p:nvPr/>
        </p:nvSpPr>
        <p:spPr>
          <a:xfrm>
            <a:off x="709464" y="80451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5" name="Text Placeholder 19"/>
          <p:cNvSpPr txBox="1">
            <a:spLocks/>
          </p:cNvSpPr>
          <p:nvPr/>
        </p:nvSpPr>
        <p:spPr>
          <a:xfrm>
            <a:off x="861864" y="81975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6" name="Text Placeholder 19"/>
          <p:cNvSpPr txBox="1">
            <a:spLocks/>
          </p:cNvSpPr>
          <p:nvPr/>
        </p:nvSpPr>
        <p:spPr>
          <a:xfrm>
            <a:off x="1014264" y="83499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7" name="Text Placeholder 19"/>
          <p:cNvSpPr txBox="1">
            <a:spLocks/>
          </p:cNvSpPr>
          <p:nvPr/>
        </p:nvSpPr>
        <p:spPr>
          <a:xfrm>
            <a:off x="1166664" y="85023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8" name="Text Placeholder 19"/>
          <p:cNvSpPr txBox="1">
            <a:spLocks/>
          </p:cNvSpPr>
          <p:nvPr/>
        </p:nvSpPr>
        <p:spPr>
          <a:xfrm>
            <a:off x="1319064" y="86547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9" name="Text Placeholder 19"/>
          <p:cNvSpPr txBox="1">
            <a:spLocks/>
          </p:cNvSpPr>
          <p:nvPr/>
        </p:nvSpPr>
        <p:spPr>
          <a:xfrm>
            <a:off x="1471464" y="88071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endParaRPr lang="de-DE" dirty="0"/>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3831429" y="3625337"/>
            <a:ext cx="3278988" cy="369332"/>
          </a:xfrm>
          <a:prstGeom prst="rect">
            <a:avLst/>
          </a:prstGeom>
          <a:noFill/>
        </p:spPr>
        <p:txBody>
          <a:bodyPr wrap="square" rtlCol="0">
            <a:spAutoFit/>
          </a:bodyPr>
          <a:lstStyle/>
          <a:p>
            <a:r>
              <a:rPr lang="de-DE" dirty="0" smtClean="0">
                <a:solidFill>
                  <a:schemeClr val="bg1"/>
                </a:solidFill>
              </a:rPr>
              <a:t>Probiere es aus:</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506026" y="1478296"/>
            <a:ext cx="1595654" cy="1566990"/>
          </a:xfrm>
          <a:prstGeom prst="rect">
            <a:avLst/>
          </a:prstGeom>
        </p:spPr>
      </p:pic>
      <p:pic>
        <p:nvPicPr>
          <p:cNvPr id="8" name="Picture 7"/>
          <p:cNvPicPr>
            <a:picLocks noChangeAspect="1"/>
          </p:cNvPicPr>
          <p:nvPr/>
        </p:nvPicPr>
        <p:blipFill>
          <a:blip r:embed="rId4"/>
          <a:stretch>
            <a:fillRect/>
          </a:stretch>
        </p:blipFill>
        <p:spPr>
          <a:xfrm>
            <a:off x="4265299" y="1553213"/>
            <a:ext cx="1358900" cy="1435100"/>
          </a:xfrm>
          <a:prstGeom prst="rect">
            <a:avLst/>
          </a:prstGeom>
        </p:spPr>
      </p:pic>
      <p:pic>
        <p:nvPicPr>
          <p:cNvPr id="9" name="Picture 8"/>
          <p:cNvPicPr>
            <a:picLocks noChangeAspect="1"/>
          </p:cNvPicPr>
          <p:nvPr/>
        </p:nvPicPr>
        <p:blipFill>
          <a:blip r:embed="rId5"/>
          <a:stretch>
            <a:fillRect/>
          </a:stretch>
        </p:blipFill>
        <p:spPr>
          <a:xfrm>
            <a:off x="3890649" y="4069586"/>
            <a:ext cx="2108200" cy="977900"/>
          </a:xfrm>
          <a:prstGeom prst="rect">
            <a:avLst/>
          </a:prstGeom>
        </p:spPr>
      </p:pic>
    </p:spTree>
    <p:extLst>
      <p:ext uri="{BB962C8B-B14F-4D97-AF65-F5344CB8AC3E}">
        <p14:creationId xmlns:p14="http://schemas.microsoft.com/office/powerpoint/2010/main" val="1695281944"/>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2151</TotalTime>
  <Words>566</Words>
  <Application>Microsoft Macintosh PowerPoint</Application>
  <PresentationFormat>Widescreen</PresentationFormat>
  <Paragraphs>72</Paragraphs>
  <Slides>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Calibri</vt:lpstr>
      <vt:lpstr>Calibri Light</vt:lpstr>
      <vt:lpstr>DIN</vt:lpstr>
      <vt:lpstr>Arial</vt:lpstr>
      <vt:lpstr>Basis</vt:lpstr>
      <vt:lpstr>Design1</vt:lpstr>
      <vt:lpstr>PowerPoint Presentation</vt:lpstr>
      <vt:lpstr>Der Jumping Sumo</vt:lpstr>
      <vt:lpstr>Der Jumping Sumo</vt:lpstr>
      <vt:lpstr>Einführung</vt:lpstr>
      <vt:lpstr>Steuerung</vt:lpstr>
      <vt:lpstr>Feinere Steuerung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61</cp:revision>
  <dcterms:created xsi:type="dcterms:W3CDTF">2016-08-27T09:01:45Z</dcterms:created>
  <dcterms:modified xsi:type="dcterms:W3CDTF">2016-09-04T18:07:07Z</dcterms:modified>
</cp:coreProperties>
</file>